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86" d="100"/>
          <a:sy n="86" d="100"/>
        </p:scale>
        <p:origin x="232" y="5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3/9/20 4:26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3/9/20 4:26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Office Developer Program to get access to a developer tenant. The developer tenant same thing you would normally get when you purchase Office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Office Developer Program at [https://</a:t>
            </a:r>
            <a:r>
              <a:rPr lang="en-US" sz="900" b="0" kern="1200" dirty="0" err="1">
                <a:solidFill>
                  <a:schemeClr val="tx1"/>
                </a:solidFill>
                <a:effectLst/>
                <a:latin typeface="Segoe UI Light" pitchFamily="34" charset="0"/>
                <a:ea typeface="+mn-ea"/>
                <a:cs typeface="+mn-cs"/>
              </a:rPr>
              <a:t>aka.ms</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r>
              <a:rPr lang="en-US" sz="900" b="0" u="sng" kern="1200" dirty="0">
                <a:solidFill>
                  <a:schemeClr val="tx1"/>
                </a:solidFill>
                <a:effectLst/>
                <a:latin typeface="Segoe UI Light" pitchFamily="34" charset="0"/>
                <a:ea typeface="+mn-ea"/>
                <a:cs typeface="+mn-cs"/>
              </a:rPr>
              <a:t>https://</a:t>
            </a:r>
            <a:r>
              <a:rPr lang="en-US" sz="900" b="0" u="sng" kern="1200" dirty="0" err="1">
                <a:solidFill>
                  <a:schemeClr val="tx1"/>
                </a:solidFill>
                <a:effectLst/>
                <a:latin typeface="Segoe UI Light" pitchFamily="34" charset="0"/>
                <a:ea typeface="+mn-ea"/>
                <a:cs typeface="+mn-cs"/>
              </a:rPr>
              <a:t>aka.ms</a:t>
            </a:r>
            <a:r>
              <a:rPr lang="en-US" sz="900" b="0" u="sng" kern="1200" dirty="0">
                <a:solidFill>
                  <a:schemeClr val="tx1"/>
                </a:solidFill>
                <a:effectLst/>
                <a:latin typeface="Segoe UI Light" pitchFamily="34" charset="0"/>
                <a:ea typeface="+mn-ea"/>
                <a:cs typeface="+mn-cs"/>
              </a:rPr>
              <a:t>/</a:t>
            </a:r>
            <a:r>
              <a:rPr lang="en-US" sz="900" b="0" u="sng"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3/9/20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3/9/20 4:26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3/9/20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 4:26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2585</Words>
  <Application>Microsoft Macintosh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2020-03-09T20:27:48Z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